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65" r:id="rId4"/>
    <p:sldId id="26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96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51215-A952-49DD-90BA-48B09D6A214B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376BB-89DB-4217-B91F-D76DEAD5E1FE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9209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51215-A952-49DD-90BA-48B09D6A214B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376BB-89DB-4217-B91F-D76DEAD5E1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5756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51215-A952-49DD-90BA-48B09D6A214B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376BB-89DB-4217-B91F-D76DEAD5E1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54682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51215-A952-49DD-90BA-48B09D6A214B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376BB-89DB-4217-B91F-D76DEAD5E1FE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295364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51215-A952-49DD-90BA-48B09D6A214B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376BB-89DB-4217-B91F-D76DEAD5E1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95688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51215-A952-49DD-90BA-48B09D6A214B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376BB-89DB-4217-B91F-D76DEAD5E1FE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821197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51215-A952-49DD-90BA-48B09D6A214B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376BB-89DB-4217-B91F-D76DEAD5E1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9284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51215-A952-49DD-90BA-48B09D6A214B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376BB-89DB-4217-B91F-D76DEAD5E1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97177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51215-A952-49DD-90BA-48B09D6A214B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376BB-89DB-4217-B91F-D76DEAD5E1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8783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51215-A952-49DD-90BA-48B09D6A214B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376BB-89DB-4217-B91F-D76DEAD5E1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4242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51215-A952-49DD-90BA-48B09D6A214B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376BB-89DB-4217-B91F-D76DEAD5E1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2251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51215-A952-49DD-90BA-48B09D6A214B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376BB-89DB-4217-B91F-D76DEAD5E1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2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51215-A952-49DD-90BA-48B09D6A214B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376BB-89DB-4217-B91F-D76DEAD5E1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0818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51215-A952-49DD-90BA-48B09D6A214B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376BB-89DB-4217-B91F-D76DEAD5E1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3820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51215-A952-49DD-90BA-48B09D6A214B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376BB-89DB-4217-B91F-D76DEAD5E1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6993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51215-A952-49DD-90BA-48B09D6A214B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376BB-89DB-4217-B91F-D76DEAD5E1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302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51215-A952-49DD-90BA-48B09D6A214B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376BB-89DB-4217-B91F-D76DEAD5E1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568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3751215-A952-49DD-90BA-48B09D6A214B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7D376BB-89DB-4217-B91F-D76DEAD5E1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51497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3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27.jpeg"/><Relationship Id="rId4" Type="http://schemas.openxmlformats.org/officeDocument/2006/relationships/image" Target="../media/image2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accent3">
                <a:lumMod val="40000"/>
                <a:lumOff val="6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7401010" cy="2971801"/>
          </a:xfrm>
        </p:spPr>
        <p:txBody>
          <a:bodyPr>
            <a:normAutofit/>
          </a:bodyPr>
          <a:lstStyle/>
          <a:p>
            <a:pPr lvl="0" algn="ctr" defTabSz="914400">
              <a:spcBef>
                <a:spcPts val="0"/>
              </a:spcBef>
            </a:pPr>
            <a:r>
              <a:rPr lang="ru-RU" sz="4400" b="1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Награждения </a:t>
            </a:r>
            <a:br>
              <a:rPr lang="ru-RU" sz="4400" b="1" dirty="0" smtClean="0">
                <a:solidFill>
                  <a:schemeClr val="bg1"/>
                </a:solidFill>
                <a:latin typeface="Monotype Corsiva" panose="03010101010201010101" pitchFamily="66" charset="0"/>
              </a:rPr>
            </a:br>
            <a:r>
              <a:rPr lang="ru-RU" sz="4400" b="1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 </a:t>
            </a:r>
            <a:r>
              <a:rPr lang="ru-RU" sz="4400" b="1" dirty="0" err="1" smtClean="0">
                <a:solidFill>
                  <a:schemeClr val="bg1"/>
                </a:solidFill>
                <a:latin typeface="Monotype Corsiva" panose="03010101010201010101" pitchFamily="66" charset="0"/>
              </a:rPr>
              <a:t>Стрюк</a:t>
            </a:r>
            <a:r>
              <a:rPr lang="ru-RU" sz="4400" b="1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 </a:t>
            </a:r>
            <a:br>
              <a:rPr lang="ru-RU" sz="4400" b="1" dirty="0" smtClean="0">
                <a:solidFill>
                  <a:schemeClr val="bg1"/>
                </a:solidFill>
                <a:latin typeface="Monotype Corsiva" panose="03010101010201010101" pitchFamily="66" charset="0"/>
              </a:rPr>
            </a:br>
            <a:r>
              <a:rPr lang="ru-RU" sz="4400" b="1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Елены Владимировны</a:t>
            </a:r>
            <a:endParaRPr lang="ru-RU" sz="4400" b="1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9816950" cy="1947333"/>
          </a:xfrm>
        </p:spPr>
        <p:txBody>
          <a:bodyPr>
            <a:noAutofit/>
          </a:bodyPr>
          <a:lstStyle/>
          <a:p>
            <a:pPr algn="ctr"/>
            <a:r>
              <a:rPr lang="ru-RU" sz="2800" b="1" u="sng" dirty="0">
                <a:solidFill>
                  <a:schemeClr val="bg1"/>
                </a:solidFill>
                <a:latin typeface="Monotype Corsiva" panose="03010101010201010101" pitchFamily="66" charset="0"/>
              </a:rPr>
              <a:t>Преподавателя по классу фортепиано-</a:t>
            </a:r>
            <a:r>
              <a:rPr lang="ru-RU" sz="28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/>
            </a:r>
            <a:br>
              <a:rPr lang="ru-RU" sz="2800" b="1" dirty="0">
                <a:solidFill>
                  <a:schemeClr val="bg1"/>
                </a:solidFill>
                <a:latin typeface="Monotype Corsiva" panose="03010101010201010101" pitchFamily="66" charset="0"/>
              </a:rPr>
            </a:br>
            <a:r>
              <a:rPr lang="ru-RU" sz="2800" b="1" u="sng" dirty="0">
                <a:solidFill>
                  <a:schemeClr val="bg1"/>
                </a:solidFill>
                <a:latin typeface="Monotype Corsiva" panose="03010101010201010101" pitchFamily="66" charset="0"/>
              </a:rPr>
              <a:t>Муниципального бюджетного образовательного  учреждения дополнительного образования </a:t>
            </a:r>
            <a:br>
              <a:rPr lang="ru-RU" sz="2800" b="1" u="sng" dirty="0">
                <a:solidFill>
                  <a:schemeClr val="bg1"/>
                </a:solidFill>
                <a:latin typeface="Monotype Corsiva" panose="03010101010201010101" pitchFamily="66" charset="0"/>
              </a:rPr>
            </a:br>
            <a:r>
              <a:rPr lang="ru-RU" sz="2800" b="1" u="sng" dirty="0">
                <a:solidFill>
                  <a:schemeClr val="bg1"/>
                </a:solidFill>
                <a:latin typeface="Monotype Corsiva" panose="03010101010201010101" pitchFamily="66" charset="0"/>
              </a:rPr>
              <a:t>Ханты-Мансийского района </a:t>
            </a:r>
            <a:br>
              <a:rPr lang="ru-RU" sz="2800" b="1" u="sng" dirty="0">
                <a:solidFill>
                  <a:schemeClr val="bg1"/>
                </a:solidFill>
                <a:latin typeface="Monotype Corsiva" panose="03010101010201010101" pitchFamily="66" charset="0"/>
              </a:rPr>
            </a:br>
            <a:r>
              <a:rPr lang="ru-RU" sz="2800" b="1" u="sng" dirty="0">
                <a:solidFill>
                  <a:schemeClr val="bg1"/>
                </a:solidFill>
                <a:latin typeface="Monotype Corsiva" panose="03010101010201010101" pitchFamily="66" charset="0"/>
              </a:rPr>
              <a:t>«Детская музыкальная школа». </a:t>
            </a:r>
            <a:r>
              <a:rPr lang="ru-RU" sz="2800" b="1" u="sng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п.Горноправдинск</a:t>
            </a:r>
            <a:r>
              <a:rPr lang="ru-RU" sz="28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/>
            </a:r>
            <a:br>
              <a:rPr lang="ru-RU" sz="2800" b="1" dirty="0">
                <a:solidFill>
                  <a:schemeClr val="bg1"/>
                </a:solidFill>
                <a:latin typeface="Monotype Corsiva" panose="03010101010201010101" pitchFamily="66" charset="0"/>
              </a:rPr>
            </a:b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6" name="Рисунок 5" descr="\\192.168.0.5\обмен\20180507_144256 (2)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9255" y="464553"/>
            <a:ext cx="2757170" cy="3561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7840" y="4629349"/>
            <a:ext cx="2328677" cy="1661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58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accent3">
                <a:lumMod val="40000"/>
                <a:lumOff val="6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5556" y="178606"/>
            <a:ext cx="3694714" cy="5040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88" y="1633053"/>
            <a:ext cx="3600000" cy="505822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964" y="878841"/>
            <a:ext cx="3613994" cy="5112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01" y="4927732"/>
            <a:ext cx="2328677" cy="166116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175" y="-279536"/>
            <a:ext cx="2328677" cy="1661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008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accent3">
                <a:lumMod val="60000"/>
                <a:lumOff val="4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662" y="1404875"/>
            <a:ext cx="3600000" cy="51457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6752" y="394223"/>
            <a:ext cx="3600000" cy="514577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70" y="394223"/>
            <a:ext cx="3600000" cy="51457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9282" y="5033609"/>
            <a:ext cx="2328677" cy="1661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89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accent3">
                <a:lumMod val="40000"/>
                <a:lumOff val="6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223" y="357052"/>
            <a:ext cx="6139544" cy="582168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32436" y="503722"/>
            <a:ext cx="4147572" cy="6085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79705" algn="ctr"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solidFill>
                  <a:schemeClr val="bg1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За время работы преподаватель имеет множество благодарственных писем, почетных грамот за добросовестный труд, высокое профессиональное мастерство и особый вклад в развитие культуры Ханты-Мансийского района, также дипломы «За подготовку лауреатов конкурсов».</a:t>
            </a:r>
            <a:endParaRPr lang="ru-RU" sz="28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667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accent3">
                <a:lumMod val="60000"/>
                <a:lumOff val="4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7953" y="450666"/>
            <a:ext cx="5815149" cy="581514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43" y="1489166"/>
            <a:ext cx="4915988" cy="4915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671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accent3">
                <a:lumMod val="60000"/>
                <a:lumOff val="4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846" y="2269902"/>
            <a:ext cx="3020640" cy="450669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16" y="956232"/>
            <a:ext cx="2953006" cy="450669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573">
            <a:off x="7995566" y="419974"/>
            <a:ext cx="2926823" cy="388585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430" y="4036593"/>
            <a:ext cx="4043354" cy="282140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96101" y="442762"/>
            <a:ext cx="44179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ЗНАЧИМЫЕ ПРОФЕССИОНАЛЬНЫЕ ДОСТИЖЕНИЯ</a:t>
            </a:r>
            <a:endParaRPr lang="ru-RU" sz="3200" b="1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422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accent3">
                <a:lumMod val="60000"/>
                <a:lumOff val="4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955" y="2615481"/>
            <a:ext cx="2597449" cy="368208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133" y="604621"/>
            <a:ext cx="2744430" cy="402172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981" y="1653469"/>
            <a:ext cx="2632073" cy="369780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455" y="3844541"/>
            <a:ext cx="4637545" cy="3013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43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accent3">
                <a:lumMod val="40000"/>
                <a:lumOff val="6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5310" y="503655"/>
            <a:ext cx="2929352" cy="4320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201" y="763537"/>
            <a:ext cx="3583052" cy="25348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975" y="2410076"/>
            <a:ext cx="2856670" cy="40069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08" y="1963554"/>
            <a:ext cx="6149637" cy="5058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accent3">
                <a:lumMod val="60000"/>
                <a:lumOff val="4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82" y="436422"/>
            <a:ext cx="3133556" cy="469453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510" y="436422"/>
            <a:ext cx="3308590" cy="468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779" y="1499673"/>
            <a:ext cx="3318451" cy="486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1120" y="4581626"/>
            <a:ext cx="3060834" cy="201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98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accent3">
                <a:lumMod val="40000"/>
                <a:lumOff val="6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69" y="921563"/>
            <a:ext cx="3242637" cy="470531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078" y="1778277"/>
            <a:ext cx="3182184" cy="4680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8806" y="1122091"/>
            <a:ext cx="3205079" cy="47082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22032" y="148046"/>
            <a:ext cx="69842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Достижения учащихся класса </a:t>
            </a:r>
            <a:r>
              <a:rPr lang="ru-RU" sz="3200" b="1" dirty="0" err="1" smtClean="0">
                <a:solidFill>
                  <a:schemeClr val="bg1"/>
                </a:solidFill>
                <a:latin typeface="Monotype Corsiva" panose="03010101010201010101" pitchFamily="66" charset="0"/>
              </a:rPr>
              <a:t>Стрюк</a:t>
            </a:r>
            <a:r>
              <a:rPr lang="ru-RU" sz="3200" b="1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 Е.В.</a:t>
            </a:r>
            <a:endParaRPr lang="ru-RU" sz="3200" b="1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77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accent3">
                <a:lumMod val="60000"/>
                <a:lumOff val="4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91" y="307648"/>
            <a:ext cx="2647406" cy="360250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341" y="2223479"/>
            <a:ext cx="2800671" cy="3960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362" y="307648"/>
            <a:ext cx="2687637" cy="396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854" y="2287648"/>
            <a:ext cx="2876926" cy="396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55" y="4267648"/>
            <a:ext cx="2328677" cy="166116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841" y="4586485"/>
            <a:ext cx="2328677" cy="1661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41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96</TotalTime>
  <Words>49</Words>
  <Application>Microsoft Office PowerPoint</Application>
  <PresentationFormat>Широкоэкранный</PresentationFormat>
  <Paragraphs>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Calibri</vt:lpstr>
      <vt:lpstr>Century Gothic</vt:lpstr>
      <vt:lpstr>Monotype Corsiva</vt:lpstr>
      <vt:lpstr>Times New Roman</vt:lpstr>
      <vt:lpstr>Wingdings 3</vt:lpstr>
      <vt:lpstr>Сектор</vt:lpstr>
      <vt:lpstr>Награждения   Стрюк  Елены Владимировны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Награждения   Стрюк  Елены Владимировны</dc:title>
  <dc:creator>Struk</dc:creator>
  <cp:lastModifiedBy>Struk</cp:lastModifiedBy>
  <cp:revision>11</cp:revision>
  <dcterms:created xsi:type="dcterms:W3CDTF">2021-02-12T09:36:36Z</dcterms:created>
  <dcterms:modified xsi:type="dcterms:W3CDTF">2021-02-12T11:50:07Z</dcterms:modified>
</cp:coreProperties>
</file>